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005" r:id="rId5"/>
    <p:sldId id="2008" r:id="rId6"/>
    <p:sldId id="2010" r:id="rId7"/>
    <p:sldId id="2006" r:id="rId8"/>
    <p:sldId id="2007" r:id="rId9"/>
    <p:sldId id="20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5634D2-2088-E5BE-83C5-97CBCA1CADCE}" name="Nina Thoming" initials="" userId="S::nthoming@wsc-inc.com::3c068c47-c300-44dc-b372-2cb31ec3a546" providerId="AD"/>
  <p188:author id="{E950A1E0-163E-0B2C-6536-AFFF9914E876}" name="Sarah Walker" initials="" userId="S::swalker@wsc-inc.com::564c0f2d-663e-44c2-8354-456a7aaf515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Tichenor" initials="HT" lastIdx="12" clrIdx="0">
    <p:extLst>
      <p:ext uri="{19B8F6BF-5375-455C-9EA6-DF929625EA0E}">
        <p15:presenceInfo xmlns:p15="http://schemas.microsoft.com/office/powerpoint/2012/main" userId="S-1-5-21-4145648710-2827424607-2491035611-5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D55"/>
    <a:srgbClr val="497E8A"/>
    <a:srgbClr val="F9DCA9"/>
    <a:srgbClr val="0D3457"/>
    <a:srgbClr val="FFBFA3"/>
    <a:srgbClr val="B3CEE7"/>
    <a:srgbClr val="000000"/>
    <a:srgbClr val="85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D567D-3E7A-485A-A525-D18EC1C53594}" v="1302" dt="2025-03-04T21:23:23.820"/>
    <p1510:client id="{80E71F7B-5628-47C3-862C-DBAA37E2D448}" v="25" dt="2025-03-04T21:46:31.734"/>
    <p1510:client id="{96F054FA-3E45-3642-BC21-8E24952DC326}" v="46" dt="2025-03-04T19:19:18.606"/>
    <p1510:client id="{D7C1A9B3-AD44-441D-89F4-E23E32C0A4C2}" v="46" dt="2025-03-04T18:58:4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Franklin" userId="227.watersystems.egnyte.com_tp_egnyte_plus" providerId="OAuth2" clId="{96F054FA-3E45-3642-BC21-8E24952DC326}"/>
    <pc:docChg chg="undo custSel modSld">
      <pc:chgData name="Erica Franklin" userId="227.watersystems.egnyte.com_tp_egnyte_plus" providerId="OAuth2" clId="{96F054FA-3E45-3642-BC21-8E24952DC326}" dt="2025-03-04T19:19:18.606" v="45" actId="1582"/>
      <pc:docMkLst>
        <pc:docMk/>
      </pc:docMkLst>
      <pc:sldChg chg="modSp mod">
        <pc:chgData name="Erica Franklin" userId="227.watersystems.egnyte.com_tp_egnyte_plus" providerId="OAuth2" clId="{96F054FA-3E45-3642-BC21-8E24952DC326}" dt="2025-03-04T19:17:59.570" v="7" actId="1076"/>
        <pc:sldMkLst>
          <pc:docMk/>
          <pc:sldMk cId="4254787481" sldId="1994"/>
        </pc:sldMkLst>
        <pc:picChg chg="mod">
          <ac:chgData name="Erica Franklin" userId="227.watersystems.egnyte.com_tp_egnyte_plus" providerId="OAuth2" clId="{96F054FA-3E45-3642-BC21-8E24952DC326}" dt="2025-03-04T19:17:59.570" v="7" actId="1076"/>
          <ac:picMkLst>
            <pc:docMk/>
            <pc:sldMk cId="4254787481" sldId="1994"/>
            <ac:picMk id="5" creationId="{25640D78-6A20-0904-6748-FF9C565216B9}"/>
          </ac:picMkLst>
        </pc:picChg>
      </pc:sldChg>
      <pc:sldChg chg="addSp delSp modSp mod">
        <pc:chgData name="Erica Franklin" userId="227.watersystems.egnyte.com_tp_egnyte_plus" providerId="OAuth2" clId="{96F054FA-3E45-3642-BC21-8E24952DC326}" dt="2025-03-04T19:19:18.606" v="45" actId="1582"/>
        <pc:sldMkLst>
          <pc:docMk/>
          <pc:sldMk cId="2047042566" sldId="2007"/>
        </pc:sldMkLst>
        <pc:spChg chg="mod">
          <ac:chgData name="Erica Franklin" userId="227.watersystems.egnyte.com_tp_egnyte_plus" providerId="OAuth2" clId="{96F054FA-3E45-3642-BC21-8E24952DC326}" dt="2025-03-04T19:19:10.742" v="44" actId="1582"/>
          <ac:spMkLst>
            <pc:docMk/>
            <pc:sldMk cId="2047042566" sldId="2007"/>
            <ac:spMk id="8" creationId="{30714BB7-782D-A2DC-0569-4FBD522BA355}"/>
          </ac:spMkLst>
        </pc:spChg>
        <pc:spChg chg="mod">
          <ac:chgData name="Erica Franklin" userId="227.watersystems.egnyte.com_tp_egnyte_plus" providerId="OAuth2" clId="{96F054FA-3E45-3642-BC21-8E24952DC326}" dt="2025-03-04T19:19:10.742" v="44" actId="1582"/>
          <ac:spMkLst>
            <pc:docMk/>
            <pc:sldMk cId="2047042566" sldId="2007"/>
            <ac:spMk id="9" creationId="{F529FB84-1435-8FF5-0C59-06433362DDBE}"/>
          </ac:spMkLst>
        </pc:spChg>
        <pc:spChg chg="mod">
          <ac:chgData name="Erica Franklin" userId="227.watersystems.egnyte.com_tp_egnyte_plus" providerId="OAuth2" clId="{96F054FA-3E45-3642-BC21-8E24952DC326}" dt="2025-03-04T19:19:10.742" v="44" actId="1582"/>
          <ac:spMkLst>
            <pc:docMk/>
            <pc:sldMk cId="2047042566" sldId="2007"/>
            <ac:spMk id="10" creationId="{566DE372-863E-332C-DAE4-2EF6C93585CE}"/>
          </ac:spMkLst>
        </pc:spChg>
        <pc:spChg chg="del">
          <ac:chgData name="Erica Franklin" userId="227.watersystems.egnyte.com_tp_egnyte_plus" providerId="OAuth2" clId="{96F054FA-3E45-3642-BC21-8E24952DC326}" dt="2025-03-04T19:14:14.127" v="1" actId="478"/>
          <ac:spMkLst>
            <pc:docMk/>
            <pc:sldMk cId="2047042566" sldId="2007"/>
            <ac:spMk id="12" creationId="{F3EC76D9-F631-BCA9-1EA1-07108C43229D}"/>
          </ac:spMkLst>
        </pc:spChg>
        <pc:spChg chg="mod">
          <ac:chgData name="Erica Franklin" userId="227.watersystems.egnyte.com_tp_egnyte_plus" providerId="OAuth2" clId="{96F054FA-3E45-3642-BC21-8E24952DC326}" dt="2025-03-04T19:19:18.606" v="45" actId="1582"/>
          <ac:spMkLst>
            <pc:docMk/>
            <pc:sldMk cId="2047042566" sldId="2007"/>
            <ac:spMk id="18" creationId="{CD2EC016-96D5-59DC-2A62-AD0DAC37BCA2}"/>
          </ac:spMkLst>
        </pc:spChg>
        <pc:picChg chg="add del mod">
          <ac:chgData name="Erica Franklin" userId="227.watersystems.egnyte.com_tp_egnyte_plus" providerId="OAuth2" clId="{96F054FA-3E45-3642-BC21-8E24952DC326}" dt="2025-03-04T19:18:32.016" v="29" actId="478"/>
          <ac:picMkLst>
            <pc:docMk/>
            <pc:sldMk cId="2047042566" sldId="2007"/>
            <ac:picMk id="4" creationId="{8D08FC47-5D61-456E-71F7-787B480F7D9D}"/>
          </ac:picMkLst>
        </pc:picChg>
        <pc:picChg chg="add del mod">
          <ac:chgData name="Erica Franklin" userId="227.watersystems.egnyte.com_tp_egnyte_plus" providerId="OAuth2" clId="{96F054FA-3E45-3642-BC21-8E24952DC326}" dt="2025-03-04T19:18:56.003" v="42" actId="21"/>
          <ac:picMkLst>
            <pc:docMk/>
            <pc:sldMk cId="2047042566" sldId="2007"/>
            <ac:picMk id="5" creationId="{E9A8630D-F110-F848-A52E-218F0CABDBD3}"/>
          </ac:picMkLst>
        </pc:picChg>
        <pc:picChg chg="add mod">
          <ac:chgData name="Erica Franklin" userId="227.watersystems.egnyte.com_tp_egnyte_plus" providerId="OAuth2" clId="{96F054FA-3E45-3642-BC21-8E24952DC326}" dt="2025-03-04T19:18:58.905" v="43" actId="29295"/>
          <ac:picMkLst>
            <pc:docMk/>
            <pc:sldMk cId="2047042566" sldId="2007"/>
            <ac:picMk id="19" creationId="{C1722EED-75E2-4E0C-8A7D-3D688F685D99}"/>
          </ac:picMkLst>
        </pc:picChg>
      </pc:sldChg>
      <pc:sldChg chg="modSp mod">
        <pc:chgData name="Erica Franklin" userId="227.watersystems.egnyte.com_tp_egnyte_plus" providerId="OAuth2" clId="{96F054FA-3E45-3642-BC21-8E24952DC326}" dt="2025-03-04T18:49:16.333" v="0" actId="14100"/>
        <pc:sldMkLst>
          <pc:docMk/>
          <pc:sldMk cId="550172882" sldId="2012"/>
        </pc:sldMkLst>
        <pc:spChg chg="mod">
          <ac:chgData name="Erica Franklin" userId="227.watersystems.egnyte.com_tp_egnyte_plus" providerId="OAuth2" clId="{96F054FA-3E45-3642-BC21-8E24952DC326}" dt="2025-03-04T18:49:16.333" v="0" actId="14100"/>
          <ac:spMkLst>
            <pc:docMk/>
            <pc:sldMk cId="550172882" sldId="2012"/>
            <ac:spMk id="8" creationId="{FE63D61F-FC45-3639-88BA-EFDCCCADFB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535F-E042-3E49-BFCF-65AEB313EF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48A69-C9A7-DD45-BE7A-5B56F7EEA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background photo, Right Click &gt; Format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8A69-C9A7-DD45-BE7A-5B56F7EEA7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BDDB33-269C-4D78-9A5F-C9C74E9D067C}"/>
              </a:ext>
            </a:extLst>
          </p:cNvPr>
          <p:cNvSpPr/>
          <p:nvPr userDrawn="1"/>
        </p:nvSpPr>
        <p:spPr>
          <a:xfrm rot="16200000">
            <a:off x="790710" y="-790711"/>
            <a:ext cx="5031421" cy="661283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6110"/>
                </a:schemeClr>
              </a:gs>
              <a:gs pos="99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86A83D-8ABC-9000-C81A-40B6B99F561C}"/>
              </a:ext>
            </a:extLst>
          </p:cNvPr>
          <p:cNvSpPr/>
          <p:nvPr userDrawn="1"/>
        </p:nvSpPr>
        <p:spPr>
          <a:xfrm>
            <a:off x="0" y="1"/>
            <a:ext cx="12192000" cy="14754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6110"/>
                </a:schemeClr>
              </a:gs>
              <a:gs pos="99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752A4A1-0DFA-4F74-391B-F314090BA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132" y="328501"/>
            <a:ext cx="2423157" cy="807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49A4F4-9075-A3B4-B227-D10D2C78B794}"/>
              </a:ext>
            </a:extLst>
          </p:cNvPr>
          <p:cNvSpPr/>
          <p:nvPr userDrawn="1"/>
        </p:nvSpPr>
        <p:spPr>
          <a:xfrm>
            <a:off x="2" y="5031421"/>
            <a:ext cx="12191999" cy="18265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C8B9FF1-0685-8570-098C-6575036BD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93" y="5031419"/>
            <a:ext cx="5192107" cy="51968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7ECABE-E08A-67C2-D1A5-8647171B4A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846829" y="6052636"/>
            <a:ext cx="4081947" cy="356588"/>
          </a:xfrm>
        </p:spPr>
        <p:txBody>
          <a:bodyPr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0617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9A3F98-B094-EC41-808B-24C3DA767D3F}"/>
              </a:ext>
            </a:extLst>
          </p:cNvPr>
          <p:cNvSpPr/>
          <p:nvPr userDrawn="1"/>
        </p:nvSpPr>
        <p:spPr>
          <a:xfrm>
            <a:off x="0" y="1"/>
            <a:ext cx="12192000" cy="1887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C6142-D3EB-40A0-AB42-D42F7594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7" y="512677"/>
            <a:ext cx="11262243" cy="862124"/>
          </a:xfrm>
        </p:spPr>
        <p:txBody>
          <a:bodyPr>
            <a:normAutofit/>
          </a:bodyPr>
          <a:lstStyle>
            <a:lvl1pPr algn="l">
              <a:defRPr lang="en-US" sz="4000" b="1" i="0" kern="1200" dirty="0">
                <a:solidFill>
                  <a:schemeClr val="bg1"/>
                </a:solidFill>
                <a:latin typeface="Tw Cen MT" panose="020B0602020104020603" pitchFamily="34" charset="77"/>
                <a:ea typeface="Helvetica Neue Condense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F5E75-772D-614F-8BC2-5E4A5AD93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D59249-DCCB-FE80-5DD1-A662C158AB1E}"/>
              </a:ext>
            </a:extLst>
          </p:cNvPr>
          <p:cNvSpPr/>
          <p:nvPr userDrawn="1"/>
        </p:nvSpPr>
        <p:spPr>
          <a:xfrm rot="5400000">
            <a:off x="6021612" y="940321"/>
            <a:ext cx="148810" cy="11693225"/>
          </a:xfrm>
          <a:prstGeom prst="rect">
            <a:avLst/>
          </a:prstGeom>
          <a:solidFill>
            <a:srgbClr val="0E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A3213-7624-9213-E6A6-C20BBBCF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97" y="2239457"/>
            <a:ext cx="11262243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4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8D34E112-BB2C-6E12-C2A8-01F631BF9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6554-4442-684C-9F43-22B89A147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270" y="811346"/>
            <a:ext cx="10615612" cy="805686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5CB442-7D0C-5045-B6C1-7DA8C51B8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C07A891E-8055-FBC0-446F-556C1F38D2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756231"/>
            <a:ext cx="12191999" cy="25835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893B2C-CFA0-711D-B367-FCE173A15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270" y="388446"/>
            <a:ext cx="10615612" cy="427254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5E2609-72EB-07F7-38D3-E183F4F62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788" y="4773613"/>
            <a:ext cx="6911171" cy="177006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4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8D34E112-BB2C-6E12-C2A8-01F631BF9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6554-4442-684C-9F43-22B89A147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270" y="655577"/>
            <a:ext cx="10615612" cy="1100137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5CB442-7D0C-5045-B6C1-7DA8C51B8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6E8A7D-EE84-0EF9-C600-550B23F01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71" y="1922291"/>
            <a:ext cx="10615612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E7E1D3-A8C2-B886-4603-403F6626B83A}"/>
              </a:ext>
            </a:extLst>
          </p:cNvPr>
          <p:cNvSpPr/>
          <p:nvPr userDrawn="1"/>
        </p:nvSpPr>
        <p:spPr>
          <a:xfrm>
            <a:off x="0" y="0"/>
            <a:ext cx="12192000" cy="6868876"/>
          </a:xfrm>
          <a:prstGeom prst="rect">
            <a:avLst/>
          </a:prstGeom>
          <a:solidFill>
            <a:srgbClr val="0D34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7A9D3BA6-7754-2FCD-256C-904AE2FA5D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494" y="2"/>
            <a:ext cx="3708847" cy="37122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E9BD-6DB0-C647-A115-39F850E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1628971B-8BD7-B9DE-1CE1-53E3A466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16"/>
          <a:stretch/>
        </p:blipFill>
        <p:spPr>
          <a:xfrm rot="16200000">
            <a:off x="534171" y="-587510"/>
            <a:ext cx="4559835" cy="5734853"/>
          </a:xfrm>
          <a:prstGeom prst="rect">
            <a:avLst/>
          </a:prstGeom>
        </p:spPr>
      </p:pic>
      <p:pic>
        <p:nvPicPr>
          <p:cNvPr id="9" name="Picture 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E65FF51A-A5E0-3310-42DA-8293F1FA4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00040" y="3176916"/>
            <a:ext cx="3630390" cy="375353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F94E114-2CEC-644E-9701-F8C0204D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6FA489-EB1F-BB0D-6CD0-50E44E34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87" y="930198"/>
            <a:ext cx="5865933" cy="1449857"/>
          </a:xfrm>
        </p:spPr>
        <p:txBody>
          <a:bodyPr anchor="t">
            <a:normAutofit/>
          </a:bodyPr>
          <a:lstStyle>
            <a:lvl1pPr algn="l">
              <a:defRPr sz="6600" b="1" i="0">
                <a:solidFill>
                  <a:schemeClr val="tx2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738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F94E114-2CEC-644E-9701-F8C0204D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E8DD8A-78DD-7940-9D7E-FC38CD3CA508}"/>
              </a:ext>
            </a:extLst>
          </p:cNvPr>
          <p:cNvSpPr/>
          <p:nvPr userDrawn="1"/>
        </p:nvSpPr>
        <p:spPr>
          <a:xfrm>
            <a:off x="-2" y="2"/>
            <a:ext cx="9815515" cy="3036205"/>
          </a:xfrm>
          <a:prstGeom prst="rect">
            <a:avLst/>
          </a:prstGeom>
          <a:gradFill flip="none" rotWithShape="1">
            <a:gsLst>
              <a:gs pos="96000">
                <a:schemeClr val="tx2">
                  <a:alpha val="0"/>
                </a:schemeClr>
              </a:gs>
              <a:gs pos="38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9A866D6D-D682-1C2F-42B6-90D92B705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2054134"/>
            <a:ext cx="5192107" cy="519684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3B8DED-EFE6-166B-F435-414E32641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365" y="1057275"/>
            <a:ext cx="3708801" cy="1214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BDD75-7C01-1D4A-A066-F6374EAC4477}"/>
              </a:ext>
            </a:extLst>
          </p:cNvPr>
          <p:cNvSpPr/>
          <p:nvPr userDrawn="1"/>
        </p:nvSpPr>
        <p:spPr>
          <a:xfrm>
            <a:off x="-3" y="3036207"/>
            <a:ext cx="12192003" cy="382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DB03-69EC-C0B6-FD52-DF9EA62FC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3285177"/>
            <a:ext cx="5515957" cy="289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6118E0-11D5-569B-3F23-D4521CC7AD4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8686" y="3285177"/>
            <a:ext cx="5515957" cy="289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882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background with lines&#10;&#10;Description automatically generated">
            <a:extLst>
              <a:ext uri="{FF2B5EF4-FFF2-40B4-BE49-F238E27FC236}">
                <a16:creationId xmlns:a16="http://schemas.microsoft.com/office/drawing/2014/main" id="{71205B3B-E86A-8A08-FF01-F05850FE3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"/>
          <a:stretch/>
        </p:blipFill>
        <p:spPr>
          <a:xfrm>
            <a:off x="2" y="0"/>
            <a:ext cx="12191999" cy="6882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FAB09-0FBE-4520-AACC-A10E09EF4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52" y="480193"/>
            <a:ext cx="11122589" cy="647060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4014-8FA2-8589-D5F0-F99A6C93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51" y="1607446"/>
            <a:ext cx="11122589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7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wavy lines&#10;&#10;Description automatically generated">
            <a:extLst>
              <a:ext uri="{FF2B5EF4-FFF2-40B4-BE49-F238E27FC236}">
                <a16:creationId xmlns:a16="http://schemas.microsoft.com/office/drawing/2014/main" id="{64BBAD1F-42DA-40FC-C8A9-6C2F95E01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FAB09-0FBE-4520-AACC-A10E09EF4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52" y="480193"/>
            <a:ext cx="11041309" cy="647060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0D11-2719-9F68-0377-FF69933E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51" y="1607446"/>
            <a:ext cx="11041309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6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F083313-5F02-1352-2777-0F73FFC36A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230D0E43-3BC3-866C-B05A-EFADED403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16"/>
          <a:stretch/>
        </p:blipFill>
        <p:spPr>
          <a:xfrm rot="10800000">
            <a:off x="0" y="3118886"/>
            <a:ext cx="2999491" cy="3772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CB250-9C46-3241-A7D2-DD5468086D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929" y="1098122"/>
            <a:ext cx="9362771" cy="637171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E87D-A33B-DF4F-8648-ACFFC00A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9929" y="1961807"/>
            <a:ext cx="6918960" cy="63717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E9BD-6DB0-C647-A115-39F850E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9B47634-EC53-B146-8035-758AAF9BA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" r="2968"/>
          <a:stretch/>
        </p:blipFill>
        <p:spPr>
          <a:xfrm rot="5400000">
            <a:off x="7468745" y="2168054"/>
            <a:ext cx="4655740" cy="4790772"/>
          </a:xfrm>
          <a:prstGeom prst="rect">
            <a:avLst/>
          </a:prstGeom>
        </p:spPr>
      </p:pic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B4B04B9-D39B-995D-CCAB-D71D821840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94" y="5553610"/>
            <a:ext cx="2423157" cy="807719"/>
          </a:xfrm>
          <a:prstGeom prst="rect">
            <a:avLst/>
          </a:prstGeom>
          <a:effectLst>
            <a:outerShdw blurRad="630437" dir="5400000" algn="ctr" rotWithShape="0">
              <a:schemeClr val="tx1">
                <a:alpha val="71084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662382-F4E7-DBB2-E4F4-8F51D1C188A4}"/>
              </a:ext>
            </a:extLst>
          </p:cNvPr>
          <p:cNvSpPr/>
          <p:nvPr userDrawn="1"/>
        </p:nvSpPr>
        <p:spPr>
          <a:xfrm rot="10800000">
            <a:off x="0" y="2"/>
            <a:ext cx="12192000" cy="47751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bg1">
                  <a:alpha val="80778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230D0E43-3BC3-866C-B05A-EFADED403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16"/>
          <a:stretch/>
        </p:blipFill>
        <p:spPr>
          <a:xfrm rot="10800000">
            <a:off x="0" y="3118886"/>
            <a:ext cx="2999491" cy="37724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E9BD-6DB0-C647-A115-39F850E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9B47634-EC53-B146-8035-758AAF9BA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" r="2968"/>
          <a:stretch/>
        </p:blipFill>
        <p:spPr>
          <a:xfrm rot="5400000">
            <a:off x="7674485" y="2164449"/>
            <a:ext cx="4655740" cy="47907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32EBC-D03F-7883-C416-8C08266F64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929" y="1098122"/>
            <a:ext cx="9362771" cy="637171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563C50F-CB93-17EC-6162-D5249F788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9929" y="1961807"/>
            <a:ext cx="6918960" cy="63717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5F16BF7-9217-674D-4B6F-164542C170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740" y="5507305"/>
            <a:ext cx="2700981" cy="9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7E800D-A624-C2EC-DFB2-B2C8C688DC5C}"/>
              </a:ext>
            </a:extLst>
          </p:cNvPr>
          <p:cNvSpPr/>
          <p:nvPr userDrawn="1"/>
        </p:nvSpPr>
        <p:spPr>
          <a:xfrm>
            <a:off x="0" y="0"/>
            <a:ext cx="12192000" cy="71212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230D0E43-3BC3-866C-B05A-EFADED403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16"/>
          <a:stretch/>
        </p:blipFill>
        <p:spPr>
          <a:xfrm rot="10800000">
            <a:off x="0" y="3118886"/>
            <a:ext cx="2999491" cy="37724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E9BD-6DB0-C647-A115-39F850E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9B47634-EC53-B146-8035-758AAF9BA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" r="2968"/>
          <a:stretch/>
        </p:blipFill>
        <p:spPr>
          <a:xfrm rot="5400000">
            <a:off x="7674485" y="2164449"/>
            <a:ext cx="4655740" cy="4790772"/>
          </a:xfrm>
          <a:prstGeom prst="rect">
            <a:avLst/>
          </a:prstGeom>
        </p:spPr>
      </p:pic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B4B04B9-D39B-995D-CCAB-D71D821840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4" y="5830910"/>
            <a:ext cx="2423157" cy="807719"/>
          </a:xfrm>
          <a:prstGeom prst="rect">
            <a:avLst/>
          </a:prstGeom>
          <a:effectLst>
            <a:outerShdw blurRad="630437" dir="5400000" algn="ctr" rotWithShape="0">
              <a:schemeClr val="tx1">
                <a:alpha val="71084"/>
              </a:scheme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32EBC-D03F-7883-C416-8C08266F64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929" y="1098122"/>
            <a:ext cx="9362771" cy="637171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563C50F-CB93-17EC-6162-D5249F788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9929" y="1961807"/>
            <a:ext cx="6918960" cy="710275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7E800D-A624-C2EC-DFB2-B2C8C688DC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230D0E43-3BC3-866C-B05A-EFADED403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16"/>
          <a:stretch/>
        </p:blipFill>
        <p:spPr>
          <a:xfrm rot="10800000">
            <a:off x="0" y="3118886"/>
            <a:ext cx="2999491" cy="37724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E9BD-6DB0-C647-A115-39F850E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9B47634-EC53-B146-8035-758AAF9BA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" r="2968"/>
          <a:stretch/>
        </p:blipFill>
        <p:spPr>
          <a:xfrm rot="5400000">
            <a:off x="7674485" y="2164449"/>
            <a:ext cx="4655740" cy="4790772"/>
          </a:xfrm>
          <a:prstGeom prst="rect">
            <a:avLst/>
          </a:prstGeom>
        </p:spPr>
      </p:pic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B4B04B9-D39B-995D-CCAB-D71D821840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4" y="5830910"/>
            <a:ext cx="2423157" cy="807719"/>
          </a:xfrm>
          <a:prstGeom prst="rect">
            <a:avLst/>
          </a:prstGeom>
          <a:effectLst>
            <a:outerShdw blurRad="630437" dir="5400000" algn="ctr" rotWithShape="0">
              <a:schemeClr val="tx1">
                <a:alpha val="71084"/>
              </a:scheme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32EBC-D03F-7883-C416-8C08266F64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929" y="1098122"/>
            <a:ext cx="9362771" cy="637171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563C50F-CB93-17EC-6162-D5249F788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9929" y="1961807"/>
            <a:ext cx="6918960" cy="63717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8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16967E-E724-A440-BEC0-10835776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0">
                <a:latin typeface="Tw Cen MT" panose="020B06020201040206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B79069-1585-A743-91F2-D138A1522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3"/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49A7E8D-945F-F06C-4039-8560F62F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291"/>
            <a:ext cx="10515600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7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E95B1-FB92-6344-8441-D9A8A58668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lt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29A42-5C06-F14B-B72C-BD8B6548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650D0-A42C-8440-A5B0-D20099303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2291"/>
            <a:ext cx="10515600" cy="425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0C444-EA42-7141-8BB7-EDC1DE6E9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5665" y="6361329"/>
            <a:ext cx="1233616" cy="26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008C4528-B608-4647-B3DA-DD73FE42A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94" r:id="rId3"/>
    <p:sldLayoutId id="2147483703" r:id="rId4"/>
    <p:sldLayoutId id="2147483700" r:id="rId5"/>
    <p:sldLayoutId id="2147483697" r:id="rId6"/>
    <p:sldLayoutId id="2147483701" r:id="rId7"/>
    <p:sldLayoutId id="2147483702" r:id="rId8"/>
    <p:sldLayoutId id="2147483685" r:id="rId9"/>
    <p:sldLayoutId id="2147483670" r:id="rId10"/>
    <p:sldLayoutId id="2147483696" r:id="rId11"/>
    <p:sldLayoutId id="2147483674" r:id="rId12"/>
    <p:sldLayoutId id="2147483698" r:id="rId13"/>
    <p:sldLayoutId id="2147483699" r:id="rId14"/>
    <p:sldLayoutId id="2147483672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AEFAB-D2E4-A386-8976-E3283031EF95}"/>
              </a:ext>
            </a:extLst>
          </p:cNvPr>
          <p:cNvSpPr/>
          <p:nvPr/>
        </p:nvSpPr>
        <p:spPr>
          <a:xfrm>
            <a:off x="0" y="1689100"/>
            <a:ext cx="5194300" cy="2501900"/>
          </a:xfrm>
          <a:prstGeom prst="rect">
            <a:avLst/>
          </a:prstGeom>
          <a:solidFill>
            <a:srgbClr val="0D34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F14E7-4E2D-90C8-87D0-441B8B4DF4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46830" y="5784150"/>
            <a:ext cx="4081947" cy="356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JULY 28,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CF43B-E268-9FF3-F3D4-976894FB8A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43151" y="6024079"/>
            <a:ext cx="5400675" cy="3803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SUBTITLE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2B270A-25B3-A24C-9924-D7CF5C0B6150}"/>
              </a:ext>
            </a:extLst>
          </p:cNvPr>
          <p:cNvSpPr txBox="1">
            <a:spLocks/>
          </p:cNvSpPr>
          <p:nvPr/>
        </p:nvSpPr>
        <p:spPr>
          <a:xfrm>
            <a:off x="558038" y="1956459"/>
            <a:ext cx="4458462" cy="22345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w Cen MT" panose="020B0602020104020603" pitchFamily="34" charset="77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Monitoring Plan</a:t>
            </a:r>
          </a:p>
          <a:p>
            <a:r>
              <a:rPr lang="en-US" sz="3200" b="0" dirty="0">
                <a:solidFill>
                  <a:schemeClr val="bg1"/>
                </a:solidFill>
              </a:rPr>
              <a:t>Special Study of Total Dissolved Solids for Santa Ana River Reach 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2C360C-DE0E-1D4C-A584-3C47000348E0}"/>
              </a:ext>
            </a:extLst>
          </p:cNvPr>
          <p:cNvSpPr txBox="1">
            <a:spLocks/>
          </p:cNvSpPr>
          <p:nvPr/>
        </p:nvSpPr>
        <p:spPr>
          <a:xfrm>
            <a:off x="554803" y="5647084"/>
            <a:ext cx="5866544" cy="630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STATUS UPDATE</a:t>
            </a:r>
          </a:p>
        </p:txBody>
      </p:sp>
    </p:spTree>
    <p:extLst>
      <p:ext uri="{BB962C8B-B14F-4D97-AF65-F5344CB8AC3E}">
        <p14:creationId xmlns:p14="http://schemas.microsoft.com/office/powerpoint/2010/main" val="33759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85BF86-14F2-1F8F-1836-AAC397D11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364" y="1057275"/>
            <a:ext cx="9235440" cy="12144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9A28-D0BB-9AB9-24B6-DA47BA4B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3285177"/>
            <a:ext cx="11247120" cy="2893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400" dirty="0"/>
              <a:t>Understand why there are fluctuating TDS concentrations during base flow conditions at the downstream terminus of the SAR Reach 3 area of interest.</a:t>
            </a:r>
          </a:p>
          <a:p>
            <a:pPr marL="0" indent="0">
              <a:buNone/>
            </a:pPr>
            <a:r>
              <a:rPr lang="en-US" u="sng" dirty="0"/>
              <a:t>Objectives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Mass Balance Calculation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Coordinate with Groundwater Managers in the Reach 3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Monitoring Plan</a:t>
            </a:r>
          </a:p>
        </p:txBody>
      </p:sp>
    </p:spTree>
    <p:extLst>
      <p:ext uri="{BB962C8B-B14F-4D97-AF65-F5344CB8AC3E}">
        <p14:creationId xmlns:p14="http://schemas.microsoft.com/office/powerpoint/2010/main" val="24777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B33EC-0B46-BF64-F27F-F85D104A3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862A0-9597-70D5-6ECF-C22B9FFE6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364" y="1057275"/>
            <a:ext cx="4206240" cy="1214438"/>
          </a:xfrm>
        </p:spPr>
        <p:txBody>
          <a:bodyPr>
            <a:normAutofit/>
          </a:bodyPr>
          <a:lstStyle/>
          <a:p>
            <a:r>
              <a:rPr lang="en-US" dirty="0"/>
              <a:t>Task 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4616-AA87-90CC-3986-7652E955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3285177"/>
            <a:ext cx="11247120" cy="2893734"/>
          </a:xfrm>
        </p:spPr>
        <p:txBody>
          <a:bodyPr/>
          <a:lstStyle/>
          <a:p>
            <a:r>
              <a:rPr lang="en-US" dirty="0"/>
              <a:t>Review Existing Data/Documents			COMPLETED</a:t>
            </a:r>
          </a:p>
          <a:p>
            <a:r>
              <a:rPr lang="en-US" dirty="0"/>
              <a:t>Data Collection &amp; Validation			IN PROGRESS (LOE ~ 18 Hours)</a:t>
            </a:r>
          </a:p>
          <a:p>
            <a:r>
              <a:rPr lang="en-US" dirty="0"/>
              <a:t>Mass Balance Calculations for 2017-24		IN PROGRESS (LOE ~ 30 Hours)</a:t>
            </a:r>
          </a:p>
          <a:p>
            <a:pPr lvl="1"/>
            <a:r>
              <a:rPr lang="en-US" dirty="0"/>
              <a:t>Two Base Flow Definitions</a:t>
            </a:r>
          </a:p>
          <a:p>
            <a:r>
              <a:rPr lang="en-US" dirty="0"/>
              <a:t>Technical Memorandum				NOT STARTED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5B17458-5EBC-105E-D6C5-17E11AF3BD0E}"/>
              </a:ext>
            </a:extLst>
          </p:cNvPr>
          <p:cNvSpPr>
            <a:spLocks noChangeAspect="1"/>
          </p:cNvSpPr>
          <p:nvPr/>
        </p:nvSpPr>
        <p:spPr>
          <a:xfrm>
            <a:off x="5821680" y="3381046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8545BD5-E263-A196-71EA-8DC870C101E8}"/>
              </a:ext>
            </a:extLst>
          </p:cNvPr>
          <p:cNvSpPr>
            <a:spLocks noChangeAspect="1"/>
          </p:cNvSpPr>
          <p:nvPr/>
        </p:nvSpPr>
        <p:spPr>
          <a:xfrm>
            <a:off x="5821680" y="3823591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3DC1E8-DC1A-3B34-A61D-B15B28EE9AD6}"/>
              </a:ext>
            </a:extLst>
          </p:cNvPr>
          <p:cNvSpPr>
            <a:spLocks noChangeAspect="1"/>
          </p:cNvSpPr>
          <p:nvPr/>
        </p:nvSpPr>
        <p:spPr>
          <a:xfrm>
            <a:off x="5821680" y="4283720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2A08A0A-28E4-937C-226C-454E541189C7}"/>
              </a:ext>
            </a:extLst>
          </p:cNvPr>
          <p:cNvSpPr>
            <a:spLocks noChangeAspect="1"/>
          </p:cNvSpPr>
          <p:nvPr/>
        </p:nvSpPr>
        <p:spPr>
          <a:xfrm>
            <a:off x="5821680" y="5060375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6F2BE-955C-332A-3B9A-1B7EB090C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C4528-B608-4647-B3DA-DD73FE42A66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439CE-B5AA-57DF-61A6-8C439157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6270" y="786564"/>
            <a:ext cx="7182978" cy="521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9A57D-B58C-E579-1FD5-3D96117C3B78}"/>
              </a:ext>
            </a:extLst>
          </p:cNvPr>
          <p:cNvSpPr txBox="1"/>
          <p:nvPr/>
        </p:nvSpPr>
        <p:spPr>
          <a:xfrm>
            <a:off x="439616" y="606669"/>
            <a:ext cx="3341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</a:rPr>
              <a:t>Base Flow Definition 1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April 1 through October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No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No OC-59 discharges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Water level in Prado Dam Conservation Pool at/below 472 ft amsl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889EA8-63ED-2E0B-6C80-30810DFDA419}"/>
              </a:ext>
            </a:extLst>
          </p:cNvPr>
          <p:cNvGrpSpPr/>
          <p:nvPr/>
        </p:nvGrpSpPr>
        <p:grpSpPr>
          <a:xfrm>
            <a:off x="439616" y="3926232"/>
            <a:ext cx="4308230" cy="2217253"/>
            <a:chOff x="439616" y="3926232"/>
            <a:chExt cx="4308230" cy="2217253"/>
          </a:xfrm>
        </p:grpSpPr>
        <p:pic>
          <p:nvPicPr>
            <p:cNvPr id="7" name="Picture 6" descr="A diagram of a dam&#10;&#10;AI-generated content may be incorrect.">
              <a:extLst>
                <a:ext uri="{FF2B5EF4-FFF2-40B4-BE49-F238E27FC236}">
                  <a16:creationId xmlns:a16="http://schemas.microsoft.com/office/drawing/2014/main" id="{B79AA0EF-4E08-59CC-D5C3-28140384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616" y="3926232"/>
              <a:ext cx="4023360" cy="2217253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361F1D-4386-6A6E-4B75-4C444E6F68FB}"/>
                </a:ext>
              </a:extLst>
            </p:cNvPr>
            <p:cNvSpPr/>
            <p:nvPr/>
          </p:nvSpPr>
          <p:spPr>
            <a:xfrm>
              <a:off x="1608992" y="4132385"/>
              <a:ext cx="3138854" cy="606669"/>
            </a:xfrm>
            <a:custGeom>
              <a:avLst/>
              <a:gdLst>
                <a:gd name="connsiteX0" fmla="*/ 3138854 w 3138854"/>
                <a:gd name="connsiteY0" fmla="*/ 589084 h 606669"/>
                <a:gd name="connsiteX1" fmla="*/ 3121270 w 3138854"/>
                <a:gd name="connsiteY1" fmla="*/ 0 h 606669"/>
                <a:gd name="connsiteX2" fmla="*/ 0 w 3138854"/>
                <a:gd name="connsiteY2" fmla="*/ 70338 h 606669"/>
                <a:gd name="connsiteX3" fmla="*/ 228600 w 3138854"/>
                <a:gd name="connsiteY3" fmla="*/ 606669 h 606669"/>
                <a:gd name="connsiteX4" fmla="*/ 3138854 w 3138854"/>
                <a:gd name="connsiteY4" fmla="*/ 589084 h 60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854" h="606669">
                  <a:moveTo>
                    <a:pt x="3138854" y="589084"/>
                  </a:moveTo>
                  <a:lnTo>
                    <a:pt x="3121270" y="0"/>
                  </a:lnTo>
                  <a:lnTo>
                    <a:pt x="0" y="70338"/>
                  </a:lnTo>
                  <a:lnTo>
                    <a:pt x="228600" y="606669"/>
                  </a:lnTo>
                  <a:lnTo>
                    <a:pt x="3138854" y="5890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69066B-3DA8-F76D-A3EA-1B112AD96FE0}"/>
              </a:ext>
            </a:extLst>
          </p:cNvPr>
          <p:cNvCxnSpPr>
            <a:cxnSpLocks/>
          </p:cNvCxnSpPr>
          <p:nvPr/>
        </p:nvCxnSpPr>
        <p:spPr>
          <a:xfrm>
            <a:off x="2344029" y="3572109"/>
            <a:ext cx="548640" cy="216047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BBE40-B431-C24A-DED0-E4D2F0A8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060E9-8D1B-9E86-0F9F-E3BA3D9B5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C4528-B608-4647-B3DA-DD73FE42A6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952DB-D422-7366-0FAB-C6C32C6A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6048" y="786384"/>
            <a:ext cx="718297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E17E2-2442-2C48-B5C9-5C32498DB6B4}"/>
              </a:ext>
            </a:extLst>
          </p:cNvPr>
          <p:cNvSpPr txBox="1"/>
          <p:nvPr/>
        </p:nvSpPr>
        <p:spPr>
          <a:xfrm>
            <a:off x="439616" y="606669"/>
            <a:ext cx="334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</a:rPr>
              <a:t>Base Flow Definition 2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August 1 through September 30</a:t>
            </a:r>
          </a:p>
        </p:txBody>
      </p:sp>
      <p:pic>
        <p:nvPicPr>
          <p:cNvPr id="6" name="Picture 5" descr="Aerial view of a road and water&#10;&#10;AI-generated content may be incorrect.">
            <a:extLst>
              <a:ext uri="{FF2B5EF4-FFF2-40B4-BE49-F238E27FC236}">
                <a16:creationId xmlns:a16="http://schemas.microsoft.com/office/drawing/2014/main" id="{CC370510-5DE6-94A6-FAC2-05B6655E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6" y="2039825"/>
            <a:ext cx="4297680" cy="3679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46E45-4D7D-DE9C-B361-85B42C3EFC92}"/>
              </a:ext>
            </a:extLst>
          </p:cNvPr>
          <p:cNvSpPr txBox="1"/>
          <p:nvPr/>
        </p:nvSpPr>
        <p:spPr>
          <a:xfrm>
            <a:off x="1298633" y="4919519"/>
            <a:ext cx="227068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SAR Below Prado Dam</a:t>
            </a:r>
          </a:p>
          <a:p>
            <a:r>
              <a:rPr lang="en-US" dirty="0">
                <a:solidFill>
                  <a:schemeClr val="tx2"/>
                </a:solidFill>
              </a:rPr>
              <a:t>(11074000)</a:t>
            </a:r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57E66A4B-261F-1C15-F7D7-4CEAE20E2451}"/>
              </a:ext>
            </a:extLst>
          </p:cNvPr>
          <p:cNvSpPr>
            <a:spLocks noChangeAspect="1"/>
          </p:cNvSpPr>
          <p:nvPr/>
        </p:nvSpPr>
        <p:spPr>
          <a:xfrm>
            <a:off x="932873" y="4644098"/>
            <a:ext cx="365760" cy="365760"/>
          </a:xfrm>
          <a:prstGeom prst="flowChartSummingJunction">
            <a:avLst/>
          </a:prstGeom>
          <a:solidFill>
            <a:srgbClr val="00B0F0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54DD9-79CF-0214-1267-F6FC4F5E82E4}"/>
              </a:ext>
            </a:extLst>
          </p:cNvPr>
          <p:cNvSpPr txBox="1"/>
          <p:nvPr/>
        </p:nvSpPr>
        <p:spPr>
          <a:xfrm>
            <a:off x="1667027" y="3184228"/>
            <a:ext cx="12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Prado Dam</a:t>
            </a:r>
          </a:p>
        </p:txBody>
      </p:sp>
    </p:spTree>
    <p:extLst>
      <p:ext uri="{BB962C8B-B14F-4D97-AF65-F5344CB8AC3E}">
        <p14:creationId xmlns:p14="http://schemas.microsoft.com/office/powerpoint/2010/main" val="175695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A1451-9E5E-131A-501B-2684CF49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B1A60-289A-993A-6A48-8D34CB3DC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363" y="1057275"/>
            <a:ext cx="7047967" cy="1214438"/>
          </a:xfrm>
        </p:spPr>
        <p:txBody>
          <a:bodyPr>
            <a:normAutofit/>
          </a:bodyPr>
          <a:lstStyle/>
          <a:p>
            <a:r>
              <a:rPr lang="en-US" dirty="0"/>
              <a:t>Next Steps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B094-07E0-0AF9-8916-6AA77BC9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3285177"/>
            <a:ext cx="10151652" cy="2893734"/>
          </a:xfrm>
        </p:spPr>
        <p:txBody>
          <a:bodyPr/>
          <a:lstStyle/>
          <a:p>
            <a:r>
              <a:rPr lang="en-US" dirty="0"/>
              <a:t>Complete Flow/TDS Time-Series		END OF JULY</a:t>
            </a:r>
          </a:p>
          <a:p>
            <a:r>
              <a:rPr lang="en-US" dirty="0"/>
              <a:t>Mass Balance Calculations			WEEK OF AUG. 4</a:t>
            </a:r>
          </a:p>
          <a:p>
            <a:r>
              <a:rPr lang="en-US" dirty="0"/>
              <a:t>Draft Technical Memorandum		SUBMIT FOR REVIEW LATE-AUGUST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9CE550A-3914-8607-A20F-D9594246E449}"/>
              </a:ext>
            </a:extLst>
          </p:cNvPr>
          <p:cNvSpPr>
            <a:spLocks noChangeAspect="1"/>
          </p:cNvSpPr>
          <p:nvPr/>
        </p:nvSpPr>
        <p:spPr>
          <a:xfrm>
            <a:off x="4933657" y="3381046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DB4F4E-A977-CF61-AA33-6D5446CECF66}"/>
              </a:ext>
            </a:extLst>
          </p:cNvPr>
          <p:cNvSpPr>
            <a:spLocks noChangeAspect="1"/>
          </p:cNvSpPr>
          <p:nvPr/>
        </p:nvSpPr>
        <p:spPr>
          <a:xfrm>
            <a:off x="4933657" y="3823591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F21C35-2E1C-A637-D733-4B09EAD35FB8}"/>
              </a:ext>
            </a:extLst>
          </p:cNvPr>
          <p:cNvSpPr>
            <a:spLocks noChangeAspect="1"/>
          </p:cNvSpPr>
          <p:nvPr/>
        </p:nvSpPr>
        <p:spPr>
          <a:xfrm>
            <a:off x="4933657" y="4283720"/>
            <a:ext cx="548640" cy="271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WSC Theme">
  <a:themeElements>
    <a:clrScheme name="WSC Brand 1">
      <a:dk1>
        <a:srgbClr val="000000"/>
      </a:dk1>
      <a:lt1>
        <a:srgbClr val="FFFFFF"/>
      </a:lt1>
      <a:dk2>
        <a:srgbClr val="0D3557"/>
      </a:dk2>
      <a:lt2>
        <a:srgbClr val="E7E6E6"/>
      </a:lt2>
      <a:accent1>
        <a:srgbClr val="65AFBF"/>
      </a:accent1>
      <a:accent2>
        <a:srgbClr val="CF7348"/>
      </a:accent2>
      <a:accent3>
        <a:srgbClr val="A5A5A5"/>
      </a:accent3>
      <a:accent4>
        <a:srgbClr val="EBCA93"/>
      </a:accent4>
      <a:accent5>
        <a:srgbClr val="6F7D55"/>
      </a:accent5>
      <a:accent6>
        <a:srgbClr val="0D3557"/>
      </a:accent6>
      <a:hlink>
        <a:srgbClr val="0563C1"/>
      </a:hlink>
      <a:folHlink>
        <a:srgbClr val="0D3557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C_Template Style 1.pptx" id="{2CD4C396-7064-43ED-BDB8-2865ED270927}" vid="{54AD7455-93FB-41F7-B785-3BB79A163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5DE3BD-5FCD-A748-AE91-FC2BBC42C9D6}">
  <we:reference id="wa200000729" version="3.9.283.0" store="en-US" storeType="OMEX"/>
  <we:alternateReferences>
    <we:reference id="wa200000729" version="3.9.283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B55FB9921F94DBC8FC13ECF94E2E5" ma:contentTypeVersion="7" ma:contentTypeDescription="Create a new document." ma:contentTypeScope="" ma:versionID="52ad4a674223dc5e28a9b937f7f05e0b">
  <xsd:schema xmlns:xsd="http://www.w3.org/2001/XMLSchema" xmlns:xs="http://www.w3.org/2001/XMLSchema" xmlns:p="http://schemas.microsoft.com/office/2006/metadata/properties" xmlns:ns2="c6080c4e-51b6-4c78-a22c-fb17f9157fcc" xmlns:ns3="1fc0acf9-5961-43dc-8558-ab51518410d6" targetNamespace="http://schemas.microsoft.com/office/2006/metadata/properties" ma:root="true" ma:fieldsID="31a1ade85d5b54c9f6b65cf48dc29f6c" ns2:_="" ns3:_="">
    <xsd:import namespace="c6080c4e-51b6-4c78-a22c-fb17f9157fcc"/>
    <xsd:import namespace="1fc0acf9-5961-43dc-8558-ab51518410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80c4e-51b6-4c78-a22c-fb17f91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0acf9-5961-43dc-8558-ab5151841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080c4e-51b6-4c78-a22c-fb17f9157fcc">
      <UserInfo>
        <DisplayName>Ricky Franklin</DisplayName>
        <AccountId>58</AccountId>
        <AccountType/>
      </UserInfo>
      <UserInfo>
        <DisplayName>Nina Thoming</DisplayName>
        <AccountId>22</AccountId>
        <AccountType/>
      </UserInfo>
      <UserInfo>
        <DisplayName>Sarah Walker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B04818-8E9C-4FA5-BBCF-367E26CE9E70}">
  <ds:schemaRefs>
    <ds:schemaRef ds:uri="1fc0acf9-5961-43dc-8558-ab51518410d6"/>
    <ds:schemaRef ds:uri="c6080c4e-51b6-4c78-a22c-fb17f9157f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36E811-C295-4B59-943A-C7818A4B1E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8AEBD-EA25-4D6C-9089-C7F5CD7736FE}">
  <ds:schemaRefs>
    <ds:schemaRef ds:uri="1fc0acf9-5961-43dc-8558-ab51518410d6"/>
    <ds:schemaRef ds:uri="c6080c4e-51b6-4c78-a22c-fb17f9157f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WSC Theme</Template>
  <TotalTime>1170</TotalTime>
  <Words>217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WSC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Thoming</dc:creator>
  <cp:lastModifiedBy>Joe Kingsbury</cp:lastModifiedBy>
  <cp:revision>10</cp:revision>
  <dcterms:created xsi:type="dcterms:W3CDTF">2023-03-29T20:53:11Z</dcterms:created>
  <dcterms:modified xsi:type="dcterms:W3CDTF">2025-07-22T16:05:53Z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0x010100C32B55FB9921F94DBC8FC13ECF94E2E5</vt:lpwstr>
  </property>
</Properties>
</file>